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  <p:sldId id="271" r:id="rId13"/>
    <p:sldId id="272" r:id="rId14"/>
    <p:sldId id="27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7"/>
    <p:restoredTop sz="88809" autoAdjust="0"/>
  </p:normalViewPr>
  <p:slideViewPr>
    <p:cSldViewPr snapToGrid="0">
      <p:cViewPr>
        <p:scale>
          <a:sx n="82" d="100"/>
          <a:sy n="82" d="100"/>
        </p:scale>
        <p:origin x="272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8798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5235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151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454" y="5002602"/>
            <a:ext cx="819146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12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12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3741397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660092" y="7127877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96043" cy="93256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Short-term</a:t>
            </a:r>
          </a:p>
          <a:p>
            <a:pPr marL="914400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Successful in Seattle (1000 sessions/month)</a:t>
            </a:r>
          </a:p>
          <a:p>
            <a:pPr marL="914400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Identify next three cities for expansion, including finding partner agencies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914400" indent="-914400" algn="l">
              <a:buFont typeface="+mj-lt"/>
              <a:buAutoNum type="arabicPeriod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Long-term</a:t>
            </a:r>
          </a:p>
          <a:p>
            <a:pPr marL="914400" lvl="2" indent="-914400" algn="l">
              <a:buFont typeface="Arial" charset="0"/>
              <a:buChar char="•"/>
            </a:pPr>
            <a:r>
              <a:rPr lang="en-US" dirty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E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xpand to Arab and European cities, full language globalization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914400" lvl="2" indent="-9144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Mobile apps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73340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Growth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plan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37" y="2851487"/>
            <a:ext cx="15113000" cy="82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7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22326063" cy="108645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Online learning platforms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(e.g. World Vision program)</a:t>
            </a: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facilitates </a:t>
            </a:r>
            <a:r>
              <a:rPr lang="en-US" i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meetings, which helps with cultural integration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UN studies show that e-learning insufficient without in-person contact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Paid tutoring programs </a:t>
            </a:r>
            <a:r>
              <a:rPr lang="en-US" dirty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Tutorama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)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is free for students, specifically targeted to refugees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Full-time volunteer programs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Jusoor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in Lebanon)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has a flexible time commitment, works in any location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Volunteer opportunity aggregators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(e.g. </a:t>
            </a: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JustServe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)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err="1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Areni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 works both ways: allows tutors to find opportunities, students to find tutors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1298785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Competitor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landscape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246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22326063" cy="932563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University students</a:t>
            </a: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Often required to volunteer a certain number of hours per semester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Teacher training programs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Gives student-teachers extra practice working with students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Retired teachers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Opportunity to give back to and stay involved with community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algn="l"/>
            <a:r>
              <a:rPr lang="en-US" b="1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Other community members with teaching or language experience</a:t>
            </a:r>
            <a:endParaRPr lang="en-US" b="1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Many people want to volunteer working with refugees but don’t have an easy way to get involved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10839827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Volunteer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sources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35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785775"/>
            <a:ext cx="7532914" cy="1854537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  <a:endParaRPr kumimoji="0" lang="en-US" sz="540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84128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Sustainability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81616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548" y="11475391"/>
            <a:ext cx="980040" cy="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8645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populations, willing volunteers</a:t>
            </a: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438</Words>
  <Application>Microsoft Macintosh PowerPoint</Application>
  <PresentationFormat>Custom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157</cp:revision>
  <dcterms:modified xsi:type="dcterms:W3CDTF">2017-04-16T10:06:19Z</dcterms:modified>
</cp:coreProperties>
</file>